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398" r:id="rId4"/>
    <p:sldId id="411" r:id="rId5"/>
    <p:sldId id="464" r:id="rId6"/>
    <p:sldId id="412" r:id="rId7"/>
    <p:sldId id="491" r:id="rId8"/>
    <p:sldId id="492" r:id="rId9"/>
    <p:sldId id="493" r:id="rId10"/>
    <p:sldId id="490" r:id="rId11"/>
    <p:sldId id="465" r:id="rId12"/>
    <p:sldId id="420" r:id="rId13"/>
    <p:sldId id="413" r:id="rId14"/>
    <p:sldId id="479" r:id="rId15"/>
    <p:sldId id="485" r:id="rId16"/>
    <p:sldId id="419" r:id="rId17"/>
    <p:sldId id="414" r:id="rId18"/>
    <p:sldId id="466" r:id="rId19"/>
    <p:sldId id="462" r:id="rId20"/>
    <p:sldId id="478" r:id="rId21"/>
    <p:sldId id="480" r:id="rId22"/>
    <p:sldId id="481" r:id="rId23"/>
    <p:sldId id="483" r:id="rId24"/>
    <p:sldId id="482" r:id="rId25"/>
    <p:sldId id="484" r:id="rId26"/>
    <p:sldId id="489" r:id="rId27"/>
    <p:sldId id="494" r:id="rId28"/>
    <p:sldId id="486" r:id="rId29"/>
    <p:sldId id="399" r:id="rId30"/>
    <p:sldId id="409" r:id="rId31"/>
    <p:sldId id="487" r:id="rId32"/>
    <p:sldId id="4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p:scale>
          <a:sx n="100" d="100"/>
          <a:sy n="100" d="100"/>
        </p:scale>
        <p:origin x="43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28</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help.sap.com/viewer/cc0c305d2fab47bd808adcad3ca7ee9d/1709%20000/en-US/b6ebf90fe4794444a08fdd0d55220fe0.html" TargetMode="External"/><Relationship Id="rId4" Type="http://schemas.openxmlformats.org/officeDocument/2006/relationships/hyperlink" Target="https://github.com/soyuztechnologies/Corporate_S4HANA_Training_Anubhav/blob/master/Day%208/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75265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Transactional UX App with CDS &amp; BOPF </a:t>
            </a:r>
          </a:p>
          <a:p>
            <a:r>
              <a:rPr lang="en-US" sz="3600" b="1"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
        <p:nvSpPr>
          <p:cNvPr id="3" name="TextBox 2">
            <a:extLst>
              <a:ext uri="{FF2B5EF4-FFF2-40B4-BE49-F238E27FC236}">
                <a16:creationId xmlns:a16="http://schemas.microsoft.com/office/drawing/2014/main" id="{01905459-F150-4B34-9A0B-25CAC84E87D5}"/>
              </a:ext>
            </a:extLst>
          </p:cNvPr>
          <p:cNvSpPr txBox="1"/>
          <p:nvPr/>
        </p:nvSpPr>
        <p:spPr>
          <a:xfrm>
            <a:off x="419100" y="1592580"/>
            <a:ext cx="2423160" cy="2031325"/>
          </a:xfrm>
          <a:prstGeom prst="rect">
            <a:avLst/>
          </a:prstGeom>
          <a:noFill/>
        </p:spPr>
        <p:txBody>
          <a:bodyPr wrap="square" rtlCol="0">
            <a:spAutoFit/>
          </a:bodyPr>
          <a:lstStyle/>
          <a:p>
            <a:r>
              <a:rPr lang="en-US" dirty="0">
                <a:hlinkClick r:id="rId5"/>
              </a:rPr>
              <a:t>https://help.sap.com/viewer/cc0c305d2fab47bd808adcad3ca7ee9d/1709%20000/en-US/b6ebf90fe4794444a08fdd0d55220fe0.html</a:t>
            </a:r>
            <a:endParaRPr lang="en-US" dirty="0"/>
          </a:p>
          <a:p>
            <a:endParaRPr lang="en-US" dirty="0"/>
          </a:p>
        </p:txBody>
      </p:sp>
    </p:spTree>
    <p:extLst>
      <p:ext uri="{BB962C8B-B14F-4D97-AF65-F5344CB8AC3E}">
        <p14:creationId xmlns:p14="http://schemas.microsoft.com/office/powerpoint/2010/main" val="297086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p>
          <a:p>
            <a:r>
              <a:rPr lang="en-US" dirty="0">
                <a:solidFill>
                  <a:srgbClr val="202124"/>
                </a:solidFill>
                <a:latin typeface="arial" panose="020B0604020202020204" pitchFamily="34" charset="0"/>
              </a:rPr>
              <a:t> 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Types of Hierarchy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a:t>There are Two types of Hierarchy </a:t>
            </a:r>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 CDS Hierarchy</a:t>
              </a: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a:solidFill>
                  <a:schemeClr val="bg1"/>
                </a:solidFill>
                <a:ea typeface="Arial Unicode MS" pitchFamily="34" charset="-128"/>
                <a:cs typeface="Arial Unicode MS" pitchFamily="34" charset="-128"/>
              </a:rPr>
              <a:t>New Hierarchy</a:t>
            </a: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a:solidFill>
                  <a:schemeClr val="bg1"/>
                </a:solidFill>
                <a:ea typeface="Arial Unicode MS" pitchFamily="34" charset="-128"/>
                <a:cs typeface="Arial Unicode MS" pitchFamily="34" charset="-128"/>
              </a:rPr>
              <a:t>Classical Hierarchy</a:t>
            </a: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Creating Using Annotations</a:t>
              </a: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Creating by syntax</a:t>
              </a:r>
            </a:p>
          </p:txBody>
        </p:sp>
      </p:gr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End to End Hierarchy Scenario</a:t>
            </a: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71672"/>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Elaborating Scenario</a:t>
            </a: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Resource CDS </a:t>
            </a: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Basic CDS View</a:t>
            </a: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Composite CDS View</a:t>
            </a: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Consumption CDS View</a:t>
            </a: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Check Hierarchy  </a:t>
            </a: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13</a:t>
            </a:r>
          </a:p>
        </p:txBody>
      </p:sp>
      <p:sp>
        <p:nvSpPr>
          <p:cNvPr id="7" name="Rectangle 6"/>
          <p:cNvSpPr/>
          <p:nvPr/>
        </p:nvSpPr>
        <p:spPr>
          <a:xfrm>
            <a:off x="460545" y="1028343"/>
            <a:ext cx="11559175" cy="400110"/>
          </a:xfrm>
          <a:prstGeom prst="rect">
            <a:avLst/>
          </a:prstGeom>
        </p:spPr>
        <p:txBody>
          <a:bodyPr wrap="square">
            <a:spAutoFit/>
          </a:bodyPr>
          <a:lstStyle/>
          <a:p>
            <a:r>
              <a:rPr lang="en-US" sz="2000" dirty="0">
                <a:solidFill>
                  <a:srgbClr val="3C3C3C"/>
                </a:solidFill>
                <a:hlinkClick r:id="rId3"/>
              </a:rPr>
              <a:t>CDS Hierarchy Scenario</a:t>
            </a:r>
            <a:endParaRPr lang="en-US" sz="2000" dirty="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EABBB-E2E0-4C8B-B66F-CCA86151F7BA}"/>
              </a:ext>
            </a:extLst>
          </p:cNvPr>
          <p:cNvSpPr txBox="1"/>
          <p:nvPr/>
        </p:nvSpPr>
        <p:spPr>
          <a:xfrm>
            <a:off x="243840" y="129540"/>
            <a:ext cx="11452860" cy="477054"/>
          </a:xfrm>
          <a:prstGeom prst="rect">
            <a:avLst/>
          </a:prstGeom>
          <a:noFill/>
        </p:spPr>
        <p:txBody>
          <a:bodyPr wrap="square" rtlCol="0">
            <a:spAutoFit/>
          </a:bodyPr>
          <a:lstStyle/>
          <a:p>
            <a:r>
              <a:rPr lang="en-US" sz="2500" b="1" dirty="0">
                <a:latin typeface="Cooper Black" panose="0208090404030B020404" pitchFamily="18" charset="0"/>
              </a:rPr>
              <a:t>Steps</a:t>
            </a:r>
          </a:p>
        </p:txBody>
      </p:sp>
    </p:spTree>
    <p:extLst>
      <p:ext uri="{BB962C8B-B14F-4D97-AF65-F5344CB8AC3E}">
        <p14:creationId xmlns:p14="http://schemas.microsoft.com/office/powerpoint/2010/main" val="265137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E15C39-0E71-4F45-9460-AB82248EF176}"/>
              </a:ext>
            </a:extLst>
          </p:cNvPr>
          <p:cNvSpPr txBox="1"/>
          <p:nvPr/>
        </p:nvSpPr>
        <p:spPr>
          <a:xfrm>
            <a:off x="256032" y="667512"/>
            <a:ext cx="11686032" cy="4247317"/>
          </a:xfrm>
          <a:prstGeom prst="rect">
            <a:avLst/>
          </a:prstGeom>
          <a:noFill/>
        </p:spPr>
        <p:txBody>
          <a:bodyPr wrap="square" rtlCol="0">
            <a:spAutoFit/>
          </a:bodyPr>
          <a:lstStyle/>
          <a:p>
            <a:r>
              <a:rPr lang="en-US" dirty="0"/>
              <a:t>In my company I have 2 tables</a:t>
            </a:r>
          </a:p>
          <a:p>
            <a:pPr marL="342900" indent="-342900">
              <a:buAutoNum type="arabicPeriod"/>
            </a:pPr>
            <a:r>
              <a:rPr lang="en-US" dirty="0"/>
              <a:t>But000 – business partner – CHAR32</a:t>
            </a:r>
          </a:p>
          <a:p>
            <a:pPr marL="342900" indent="-342900">
              <a:buAutoNum type="arabicPeriod"/>
            </a:pPr>
            <a:r>
              <a:rPr lang="en-US" dirty="0" err="1"/>
              <a:t>Crmd_partner</a:t>
            </a:r>
            <a:r>
              <a:rPr lang="en-US" dirty="0"/>
              <a:t> – CRM world for a channel partner – RAW16</a:t>
            </a:r>
          </a:p>
          <a:p>
            <a:endParaRPr lang="en-US" dirty="0"/>
          </a:p>
          <a:p>
            <a:r>
              <a:rPr lang="en-US" dirty="0"/>
              <a:t>Limitation from SAP CDS – Strict type check. If the data type of joining fields don’t match, the CDS activation will fail.</a:t>
            </a:r>
          </a:p>
          <a:p>
            <a:endParaRPr lang="en-US" dirty="0"/>
          </a:p>
          <a:p>
            <a:endParaRPr lang="en-US" dirty="0"/>
          </a:p>
          <a:p>
            <a:r>
              <a:rPr lang="en-US" b="1" dirty="0"/>
              <a:t>Use Case</a:t>
            </a:r>
          </a:p>
          <a:p>
            <a:r>
              <a:rPr lang="en-US" dirty="0"/>
              <a:t>I am working as S/4HANA Consultant in aviation industry, Due to COVID-19 we have almost every operation on airport managed with contact less mode. We have food managers on floor who’s duty is to assign food packets and meals to a flight which is going to depart from airport. </a:t>
            </a:r>
          </a:p>
          <a:p>
            <a:r>
              <a:rPr lang="en-US" dirty="0"/>
              <a:t>There is a need of an app which can allow food managers to assign the food to flight through a tablet based app. The supervisor will then check the availability in store and approve the assignment done by food manager.</a:t>
            </a:r>
          </a:p>
          <a:p>
            <a:endParaRPr lang="en-US" dirty="0"/>
          </a:p>
          <a:p>
            <a:endParaRPr lang="en-US" dirty="0"/>
          </a:p>
        </p:txBody>
      </p:sp>
    </p:spTree>
    <p:extLst>
      <p:ext uri="{BB962C8B-B14F-4D97-AF65-F5344CB8AC3E}">
        <p14:creationId xmlns:p14="http://schemas.microsoft.com/office/powerpoint/2010/main" val="356919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92F46-A9E7-420B-8B2B-C4F9E4487E52}"/>
              </a:ext>
            </a:extLst>
          </p:cNvPr>
          <p:cNvSpPr txBox="1"/>
          <p:nvPr/>
        </p:nvSpPr>
        <p:spPr>
          <a:xfrm>
            <a:off x="129540" y="129540"/>
            <a:ext cx="11795760" cy="523220"/>
          </a:xfrm>
          <a:prstGeom prst="rect">
            <a:avLst/>
          </a:prstGeom>
          <a:noFill/>
        </p:spPr>
        <p:txBody>
          <a:bodyPr wrap="square" rtlCol="0">
            <a:spAutoFit/>
          </a:bodyPr>
          <a:lstStyle/>
          <a:p>
            <a:r>
              <a:rPr lang="en-US" sz="2800" dirty="0">
                <a:latin typeface="Cooper Black" panose="0208090404030B020404" pitchFamily="18" charset="0"/>
              </a:rPr>
              <a:t>Step by Step instructions</a:t>
            </a:r>
          </a:p>
        </p:txBody>
      </p:sp>
      <p:sp>
        <p:nvSpPr>
          <p:cNvPr id="3" name="TextBox 2">
            <a:extLst>
              <a:ext uri="{FF2B5EF4-FFF2-40B4-BE49-F238E27FC236}">
                <a16:creationId xmlns:a16="http://schemas.microsoft.com/office/drawing/2014/main" id="{063A5553-C1E0-4C1C-99FB-8D8190A8F1E4}"/>
              </a:ext>
            </a:extLst>
          </p:cNvPr>
          <p:cNvSpPr txBox="1"/>
          <p:nvPr/>
        </p:nvSpPr>
        <p:spPr>
          <a:xfrm>
            <a:off x="251460" y="815340"/>
            <a:ext cx="1167384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Analyze and understand the requirement</a:t>
            </a:r>
          </a:p>
          <a:p>
            <a:pPr marL="285750" indent="-285750">
              <a:buFont typeface="Arial" panose="020B0604020202020204" pitchFamily="34" charset="0"/>
              <a:buChar char="•"/>
            </a:pPr>
            <a:r>
              <a:rPr lang="en-US" dirty="0"/>
              <a:t>Create a DB table with meal assignment</a:t>
            </a:r>
          </a:p>
          <a:p>
            <a:pPr marL="285750" indent="-285750">
              <a:buFont typeface="Arial" panose="020B0604020202020204" pitchFamily="34" charset="0"/>
              <a:buChar char="•"/>
            </a:pPr>
            <a:r>
              <a:rPr lang="en-US" dirty="0"/>
              <a:t>Create a CDS view with association to SCARR, SPFLI and SMEAL tables and expose association</a:t>
            </a:r>
          </a:p>
          <a:p>
            <a:pPr marL="285750" indent="-285750">
              <a:buFont typeface="Arial" panose="020B0604020202020204" pitchFamily="34" charset="0"/>
              <a:buChar char="•"/>
            </a:pPr>
            <a:r>
              <a:rPr lang="en-US" dirty="0"/>
              <a:t>Add OData Support and VDM for standard</a:t>
            </a:r>
          </a:p>
          <a:p>
            <a:pPr marL="285750" indent="-285750">
              <a:buFont typeface="Arial" panose="020B0604020202020204" pitchFamily="34" charset="0"/>
              <a:buChar char="•"/>
            </a:pPr>
            <a:r>
              <a:rPr lang="en-US" dirty="0"/>
              <a:t>Activate the service in /n/IWFND/MAINT_SERVICE</a:t>
            </a:r>
          </a:p>
          <a:p>
            <a:pPr marL="285750" indent="-285750">
              <a:buFont typeface="Arial" panose="020B0604020202020204" pitchFamily="34" charset="0"/>
              <a:buChar char="•"/>
            </a:pPr>
            <a:r>
              <a:rPr lang="en-US" dirty="0"/>
              <a:t>Open Business App Studio</a:t>
            </a:r>
          </a:p>
          <a:p>
            <a:pPr marL="285750" indent="-285750">
              <a:buFont typeface="Arial" panose="020B0604020202020204" pitchFamily="34" charset="0"/>
              <a:buChar char="•"/>
            </a:pPr>
            <a:r>
              <a:rPr lang="en-US" dirty="0"/>
              <a:t>Go to welcome, Create new app from template</a:t>
            </a:r>
          </a:p>
          <a:p>
            <a:pPr marL="285750" indent="-285750">
              <a:buFont typeface="Arial" panose="020B0604020202020204" pitchFamily="34" charset="0"/>
              <a:buChar char="•"/>
            </a:pPr>
            <a:r>
              <a:rPr lang="en-US" dirty="0"/>
              <a:t>Choose List Report, Select Data Source as SAP system, Choose your destination </a:t>
            </a:r>
          </a:p>
          <a:p>
            <a:pPr marL="285750" indent="-285750">
              <a:buFont typeface="Arial" panose="020B0604020202020204" pitchFamily="34" charset="0"/>
              <a:buChar char="•"/>
            </a:pPr>
            <a:r>
              <a:rPr lang="en-US" dirty="0"/>
              <a:t>Enter CDS based service name, Provide details of app and click finish</a:t>
            </a:r>
          </a:p>
          <a:p>
            <a:pPr marL="285750" indent="-285750">
              <a:buFont typeface="Arial" panose="020B0604020202020204" pitchFamily="34" charset="0"/>
              <a:buChar char="•"/>
            </a:pPr>
            <a:r>
              <a:rPr lang="en-US" dirty="0"/>
              <a:t>Go to run config and start your app. Click Settings to view columns and adapt filter to show fields.</a:t>
            </a:r>
          </a:p>
          <a:p>
            <a:pPr marL="285750" indent="-285750">
              <a:buFont typeface="Arial" panose="020B0604020202020204" pitchFamily="34" charset="0"/>
              <a:buChar char="•"/>
            </a:pPr>
            <a:r>
              <a:rPr lang="en-US" dirty="0"/>
              <a:t>Added the @UI annotations </a:t>
            </a:r>
          </a:p>
          <a:p>
            <a:pPr marL="742950" lvl="1" indent="-285750">
              <a:buFont typeface="Arial" panose="020B0604020202020204" pitchFamily="34" charset="0"/>
              <a:buChar char="•"/>
            </a:pPr>
            <a:r>
              <a:rPr lang="en-US" dirty="0" err="1"/>
              <a:t>SelectionField</a:t>
            </a:r>
            <a:r>
              <a:rPr lang="en-US" dirty="0"/>
              <a:t> – for search fields </a:t>
            </a:r>
          </a:p>
          <a:p>
            <a:pPr marL="742950" lvl="1" indent="-285750">
              <a:buFont typeface="Arial" panose="020B0604020202020204" pitchFamily="34" charset="0"/>
              <a:buChar char="•"/>
            </a:pPr>
            <a:r>
              <a:rPr lang="en-US" dirty="0" err="1"/>
              <a:t>LineItem</a:t>
            </a:r>
            <a:r>
              <a:rPr lang="en-US" dirty="0"/>
              <a:t> – Columns in the table</a:t>
            </a:r>
          </a:p>
          <a:p>
            <a:pPr marL="742950" lvl="1" indent="-285750">
              <a:buFont typeface="Arial" panose="020B0604020202020204" pitchFamily="34" charset="0"/>
              <a:buChar char="•"/>
            </a:pPr>
            <a:r>
              <a:rPr lang="en-US" dirty="0"/>
              <a:t>Identification – to add fields on next screen inside a field group</a:t>
            </a:r>
          </a:p>
          <a:p>
            <a:pPr marL="742950" lvl="1" indent="-285750">
              <a:buFont typeface="Arial" panose="020B0604020202020204" pitchFamily="34" charset="0"/>
              <a:buChar char="•"/>
            </a:pPr>
            <a:r>
              <a:rPr lang="en-US" dirty="0" err="1"/>
              <a:t>FieldGroup</a:t>
            </a:r>
            <a:r>
              <a:rPr lang="en-US" dirty="0"/>
              <a:t> – to club fields together</a:t>
            </a:r>
          </a:p>
          <a:p>
            <a:pPr marL="742950" lvl="1" indent="-285750">
              <a:buFont typeface="Arial" panose="020B0604020202020204" pitchFamily="34" charset="0"/>
              <a:buChar char="•"/>
            </a:pPr>
            <a:r>
              <a:rPr lang="en-US" dirty="0"/>
              <a:t>Facet – to create a section on second page (Object page)</a:t>
            </a:r>
          </a:p>
          <a:p>
            <a:pPr marL="742950" lvl="1" indent="-285750">
              <a:buFont typeface="Arial" panose="020B0604020202020204" pitchFamily="34" charset="0"/>
              <a:buChar char="•"/>
            </a:pPr>
            <a:r>
              <a:rPr lang="en-US" dirty="0" err="1"/>
              <a:t>ObjectModel</a:t>
            </a:r>
            <a:r>
              <a:rPr lang="en-US" dirty="0"/>
              <a:t> – to add BOPF enablement with CRUD operations</a:t>
            </a:r>
          </a:p>
          <a:p>
            <a:pPr marL="742950" lvl="1" indent="-285750">
              <a:buFont typeface="Arial" panose="020B0604020202020204" pitchFamily="34" charset="0"/>
              <a:buChar char="•"/>
            </a:pPr>
            <a:r>
              <a:rPr lang="en-US" dirty="0"/>
              <a:t>OData – Expose service</a:t>
            </a:r>
          </a:p>
        </p:txBody>
      </p:sp>
    </p:spTree>
    <p:extLst>
      <p:ext uri="{BB962C8B-B14F-4D97-AF65-F5344CB8AC3E}">
        <p14:creationId xmlns:p14="http://schemas.microsoft.com/office/powerpoint/2010/main" val="414881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92F46-A9E7-420B-8B2B-C4F9E4487E52}"/>
              </a:ext>
            </a:extLst>
          </p:cNvPr>
          <p:cNvSpPr txBox="1"/>
          <p:nvPr/>
        </p:nvSpPr>
        <p:spPr>
          <a:xfrm>
            <a:off x="129540" y="129540"/>
            <a:ext cx="11795760" cy="523220"/>
          </a:xfrm>
          <a:prstGeom prst="rect">
            <a:avLst/>
          </a:prstGeom>
          <a:noFill/>
        </p:spPr>
        <p:txBody>
          <a:bodyPr wrap="square" rtlCol="0">
            <a:spAutoFit/>
          </a:bodyPr>
          <a:lstStyle/>
          <a:p>
            <a:r>
              <a:rPr lang="en-US" sz="2800" dirty="0">
                <a:latin typeface="Cooper Black" panose="0208090404030B020404" pitchFamily="18" charset="0"/>
              </a:rPr>
              <a:t>Step by Step instructions</a:t>
            </a:r>
          </a:p>
        </p:txBody>
      </p:sp>
      <p:sp>
        <p:nvSpPr>
          <p:cNvPr id="3" name="TextBox 2">
            <a:extLst>
              <a:ext uri="{FF2B5EF4-FFF2-40B4-BE49-F238E27FC236}">
                <a16:creationId xmlns:a16="http://schemas.microsoft.com/office/drawing/2014/main" id="{063A5553-C1E0-4C1C-99FB-8D8190A8F1E4}"/>
              </a:ext>
            </a:extLst>
          </p:cNvPr>
          <p:cNvSpPr txBox="1"/>
          <p:nvPr/>
        </p:nvSpPr>
        <p:spPr>
          <a:xfrm>
            <a:off x="251460" y="815340"/>
            <a:ext cx="116738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Added the </a:t>
            </a:r>
            <a:r>
              <a:rPr lang="en-US" dirty="0" err="1"/>
              <a:t>draftpersistence</a:t>
            </a:r>
            <a:r>
              <a:rPr lang="en-US" dirty="0"/>
              <a:t> table name</a:t>
            </a:r>
          </a:p>
          <a:p>
            <a:pPr marL="285750" indent="-285750">
              <a:buFont typeface="Arial" panose="020B0604020202020204" pitchFamily="34" charset="0"/>
              <a:buChar char="•"/>
            </a:pPr>
            <a:r>
              <a:rPr lang="en-US" dirty="0"/>
              <a:t>Added the BO enhancement</a:t>
            </a:r>
          </a:p>
          <a:p>
            <a:pPr marL="742950" lvl="1" indent="-285750">
              <a:buFont typeface="Arial" panose="020B0604020202020204" pitchFamily="34" charset="0"/>
              <a:buChar char="•"/>
            </a:pPr>
            <a:r>
              <a:rPr lang="en-US" dirty="0"/>
              <a:t>Determination – to calculate values before getting saved</a:t>
            </a:r>
          </a:p>
          <a:p>
            <a:pPr marL="742950" lvl="1" indent="-285750">
              <a:buFont typeface="Arial" panose="020B0604020202020204" pitchFamily="34" charset="0"/>
              <a:buChar char="•"/>
            </a:pPr>
            <a:r>
              <a:rPr lang="en-US" dirty="0"/>
              <a:t>Validation – to check and validate data</a:t>
            </a:r>
          </a:p>
          <a:p>
            <a:pPr marL="742950" lvl="1" indent="-285750">
              <a:buFont typeface="Arial" panose="020B0604020202020204" pitchFamily="34" charset="0"/>
              <a:buChar char="•"/>
            </a:pPr>
            <a:r>
              <a:rPr lang="en-US" dirty="0"/>
              <a:t>Action – to connect to a custom code with action</a:t>
            </a:r>
          </a:p>
          <a:p>
            <a:pPr marL="285750" indent="-285750">
              <a:buFont typeface="Arial" panose="020B0604020202020204" pitchFamily="34" charset="0"/>
              <a:buChar char="•"/>
            </a:pPr>
            <a:r>
              <a:rPr lang="en-US" dirty="0"/>
              <a:t>@</a:t>
            </a:r>
            <a:r>
              <a:rPr lang="en-US" dirty="0" err="1"/>
              <a:t>UI.lineitem</a:t>
            </a:r>
            <a:r>
              <a:rPr lang="en-US" dirty="0"/>
              <a:t> ; type : #FOR_ACTION</a:t>
            </a:r>
          </a:p>
          <a:p>
            <a:pPr marL="285750" indent="-285750">
              <a:buFont typeface="Arial" panose="020B0604020202020204" pitchFamily="34" charset="0"/>
              <a:buChar char="•"/>
            </a:pPr>
            <a:r>
              <a:rPr lang="en-US" dirty="0"/>
              <a:t>Created a List Report Fiori Application to test the functionality</a:t>
            </a:r>
          </a:p>
        </p:txBody>
      </p:sp>
    </p:spTree>
    <p:extLst>
      <p:ext uri="{BB962C8B-B14F-4D97-AF65-F5344CB8AC3E}">
        <p14:creationId xmlns:p14="http://schemas.microsoft.com/office/powerpoint/2010/main" val="21153911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5945</TotalTime>
  <Words>1263</Words>
  <Application>Microsoft Office PowerPoint</Application>
  <PresentationFormat>Widescreen</PresentationFormat>
  <Paragraphs>201</Paragraphs>
  <Slides>32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vt:lpstr>
      <vt:lpstr>Arial Narrow</vt:lpstr>
      <vt:lpstr>Arial Unicode MS</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544</cp:revision>
  <dcterms:created xsi:type="dcterms:W3CDTF">2016-07-10T03:33:26Z</dcterms:created>
  <dcterms:modified xsi:type="dcterms:W3CDTF">2021-05-12T08:12:37Z</dcterms:modified>
</cp:coreProperties>
</file>